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embeddedFontLst>
    <p:embeddedFont>
      <p:font typeface="Quattrocento Sans" charset="0"/>
      <p:bold r:id="rId13"/>
      <p:italic r:id="rId14"/>
      <p:boldItalic r:id="rId15"/>
    </p:embeddedFont>
    <p:embeddedFont>
      <p:font typeface="Calibri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hpQjKWXXUUYbdJ4SaxzOXCHUU0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2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6" name="Google Shape;1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Папка-пересувка для батьків &quot;Все про вишиванку&quot; | Інші методичні матеріали.  Дошкілля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50526" y="-1350526"/>
            <a:ext cx="6858000" cy="955905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-434900" y="593850"/>
            <a:ext cx="102813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uk-UA" sz="72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uk-UA" sz="7200" b="1" i="1" u="sng" strike="noStrike" cap="none">
                <a:solidFill>
                  <a:srgbClr val="3C78D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ФОТОКВЕСТ</a:t>
            </a:r>
            <a:endParaRPr sz="1400" b="0" i="1" u="sng" strike="noStrike" cap="none">
              <a:solidFill>
                <a:srgbClr val="3C78D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1">
                <a:solidFill>
                  <a:srgbClr val="FF99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   </a:t>
            </a:r>
            <a:r>
              <a:rPr lang="uk-UA" sz="4800" b="1" i="0" u="none" strike="noStrike" cap="none">
                <a:solidFill>
                  <a:srgbClr val="FF99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ДО ДНЯ </a:t>
            </a:r>
            <a:endParaRPr sz="1400" b="0" i="0" u="none" strike="noStrike" cap="none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uk-UA" sz="6000" b="1">
                <a:solidFill>
                  <a:srgbClr val="FF99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 </a:t>
            </a:r>
            <a:r>
              <a:rPr lang="uk-UA" sz="6000" b="1" i="0" u="none" strike="noStrike" cap="none">
                <a:solidFill>
                  <a:srgbClr val="FF99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ВИШИВАНКИ</a:t>
            </a:r>
            <a:endParaRPr sz="6000" b="1" i="0" u="none" strike="noStrike" cap="none">
              <a:solidFill>
                <a:srgbClr val="FF99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68560" y="1268760"/>
            <a:ext cx="3329501" cy="286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73675" y="3336725"/>
            <a:ext cx="5411700" cy="352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 descr="Папка-пересувка для батьків &quot;Все про вишиванку&quot; | Інші методичні матеріали.  Дошкілля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485025" y="-1484225"/>
            <a:ext cx="6858000" cy="98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 txBox="1"/>
          <p:nvPr/>
        </p:nvSpPr>
        <p:spPr>
          <a:xfrm>
            <a:off x="4252725" y="1187700"/>
            <a:ext cx="5076300" cy="46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uk-UA" sz="6300" b="1" i="1" u="none" strike="noStrike" cap="none" dirty="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ЦЕ ЛЕГКО!</a:t>
            </a:r>
            <a:endParaRPr sz="1700" b="0" i="1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uk-UA" sz="4600" b="1" i="0" u="none" strike="noStrike" cap="none" dirty="0">
                <a:solidFill>
                  <a:srgbClr val="FF99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Вам потрібно зробити фото відповідей на завдан</a:t>
            </a:r>
            <a:r>
              <a:rPr lang="uk-UA" sz="4600" b="1" dirty="0">
                <a:solidFill>
                  <a:srgbClr val="FF99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ня </a:t>
            </a:r>
            <a:r>
              <a:rPr lang="uk-UA" sz="4600" b="1" i="0" u="none" strike="noStrike" cap="none" dirty="0" err="1" smtClean="0">
                <a:solidFill>
                  <a:srgbClr val="FF99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фотоквесту</a:t>
            </a:r>
            <a:r>
              <a:rPr lang="uk-UA" sz="4600" b="1" i="0" u="none" strike="noStrike" cap="none" dirty="0" smtClean="0">
                <a:solidFill>
                  <a:srgbClr val="FF99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</a:t>
            </a:r>
            <a:endParaRPr sz="4600" b="1" i="0" u="none" strike="noStrike" cap="none" dirty="0">
              <a:solidFill>
                <a:srgbClr val="FF99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94" name="Google Shape;9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026944">
            <a:off x="-998389" y="1632479"/>
            <a:ext cx="6956178" cy="4297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3" descr="Папка-пересувка для батьків &quot;Все про вишиванку&quot; | Інші методичні матеріали.  Дошкілля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79262" y="-1379262"/>
            <a:ext cx="6858000" cy="9616524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3"/>
          <p:cNvSpPr txBox="1"/>
          <p:nvPr/>
        </p:nvSpPr>
        <p:spPr>
          <a:xfrm>
            <a:off x="1403648" y="978000"/>
            <a:ext cx="7021500" cy="58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1" i="1" dirty="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 </a:t>
            </a:r>
            <a:r>
              <a:rPr lang="uk-UA" sz="4800" b="1" i="1" u="none" strike="noStrike" cap="none" dirty="0">
                <a:solidFill>
                  <a:srgbClr val="CC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ЗАВДАННЯ № 1</a:t>
            </a:r>
            <a:endParaRPr sz="1400" b="0" i="1" u="none" strike="noStrike" cap="none" dirty="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400" b="1" i="0" u="none" strike="noStrike" cap="none" dirty="0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Гарненька сорочка в узорах,</a:t>
            </a:r>
            <a:endParaRPr sz="1600" b="1" i="0" u="none" strike="noStrike" cap="none" dirty="0">
              <a:solidFill>
                <a:srgbClr val="1155CC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400" b="1" i="0" u="none" strike="noStrike" cap="none" dirty="0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орнаментах кольорових,</a:t>
            </a:r>
            <a:endParaRPr sz="1600" b="1" i="0" u="none" strike="noStrike" cap="none" dirty="0">
              <a:solidFill>
                <a:srgbClr val="1155CC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400" b="1" i="0" u="none" strike="noStrike" cap="none" dirty="0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Її я гордо буду носити,</a:t>
            </a:r>
            <a:endParaRPr sz="1600" b="1" i="0" u="none" strike="noStrike" cap="none" dirty="0">
              <a:solidFill>
                <a:srgbClr val="1155CC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400" b="1" i="0" u="none" strike="noStrike" cap="none" dirty="0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 оберіг мені буде служити.</a:t>
            </a:r>
            <a:endParaRPr sz="1600" b="1" i="0" u="none" strike="noStrike" cap="none" dirty="0">
              <a:solidFill>
                <a:srgbClr val="1155CC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4500" b="1" i="1" u="sng" strike="noStrike" cap="none" dirty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Її на себе одягни </a:t>
            </a:r>
            <a:endParaRPr sz="4500" b="1" i="1" u="sng" strike="noStrike" cap="none" dirty="0">
              <a:solidFill>
                <a:srgbClr val="FF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4500" b="1" i="1" u="sng" dirty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4500" b="1" i="1" u="sng" strike="noStrike" cap="none" dirty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 фото </a:t>
            </a:r>
            <a:endParaRPr sz="4500" b="1" i="1" u="sng" strike="noStrike" cap="none" dirty="0">
              <a:solidFill>
                <a:srgbClr val="FF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4500" b="1" i="1" u="sng" strike="noStrike" cap="none" dirty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швиденько зроби!</a:t>
            </a:r>
            <a:endParaRPr sz="2700" b="0" i="1" u="sng" strike="noStrike" cap="none" dirty="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5700" b="1" i="1" u="sng" strike="noStrike" cap="none" dirty="0">
              <a:solidFill>
                <a:srgbClr val="FF99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01" name="Google Shape;101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786368">
            <a:off x="6826500" y="101348"/>
            <a:ext cx="2682475" cy="240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" y="3978155"/>
            <a:ext cx="3159025" cy="2555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4" descr="Папка-пересувка для батьків &quot;Все про вишиванку&quot; | Інші методичні матеріали.  Дошкілля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31775" y="-1330975"/>
            <a:ext cx="6858000" cy="951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4"/>
          <p:cNvSpPr txBox="1"/>
          <p:nvPr/>
        </p:nvSpPr>
        <p:spPr>
          <a:xfrm>
            <a:off x="1407400" y="957825"/>
            <a:ext cx="7557900" cy="569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1" i="1" u="none" strike="noStrike" cap="none" dirty="0">
                <a:solidFill>
                  <a:srgbClr val="CC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ЗАВДАННЯ №2</a:t>
            </a:r>
            <a:endParaRPr sz="1400" b="0" i="1" u="none" strike="noStrike" cap="none" dirty="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3100" b="1" i="0" u="none" strike="noStrike" cap="none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ріднім полі шепчуть колоски,</a:t>
            </a:r>
            <a:endParaRPr sz="170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3100" b="1" i="0" u="none" strike="noStrike" cap="none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 рад би знати тихі їх думки.</a:t>
            </a:r>
            <a:endParaRPr sz="170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3100" b="1" i="0" u="none" strike="noStrike" cap="none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 слухав, чув, як кожна колосина</a:t>
            </a:r>
            <a:endParaRPr sz="170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3100" b="1" i="0" u="none" strike="noStrike" cap="none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Шептала тихо слово: …</a:t>
            </a:r>
            <a:endParaRPr sz="170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3700" b="1" i="0" u="none" strike="noStrike" cap="none" dirty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 допомогою </a:t>
            </a:r>
            <a:r>
              <a:rPr lang="uk-UA" sz="3700" b="1" dirty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різних квітів</a:t>
            </a:r>
            <a:r>
              <a:rPr lang="uk-UA" sz="3700" b="1" i="0" u="none" strike="noStrike" cap="none" dirty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виклади </a:t>
            </a:r>
            <a:r>
              <a:rPr lang="uk-UA" sz="3700" b="1" i="0" u="none" strike="noStrike" cap="none" dirty="0" smtClean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слово,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3700" b="1" i="0" u="none" strike="noStrike" cap="none" dirty="0" smtClean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яке має бути тут.</a:t>
            </a:r>
            <a:endParaRPr sz="2300" b="0" i="0" u="none" strike="noStrike" cap="none" dirty="0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3700" b="1" dirty="0" smtClean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</a:t>
            </a:r>
            <a:r>
              <a:rPr lang="uk-UA" sz="3700" b="1" i="0" u="none" strike="noStrike" cap="none" dirty="0" smtClean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роби </a:t>
            </a:r>
            <a:r>
              <a:rPr lang="uk-UA" sz="3700" b="1" i="0" u="none" strike="noStrike" cap="none" dirty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фото!</a:t>
            </a:r>
            <a:endParaRPr sz="2300" b="0" i="0" u="none" strike="noStrike" cap="none" dirty="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1" i="0" u="none" strike="noStrike" cap="none" dirty="0">
              <a:solidFill>
                <a:srgbClr val="C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09" name="Google Shape;10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720684">
            <a:off x="-177657" y="-196183"/>
            <a:ext cx="3274975" cy="264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633132">
            <a:off x="401095" y="4521243"/>
            <a:ext cx="2942936" cy="20849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Выгнутая вправо стрелка 5"/>
          <p:cNvSpPr/>
          <p:nvPr/>
        </p:nvSpPr>
        <p:spPr>
          <a:xfrm rot="672193" flipV="1">
            <a:off x="7383856" y="3218841"/>
            <a:ext cx="1008112" cy="2105406"/>
          </a:xfrm>
          <a:prstGeom prst="curved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5" descr="Папка-пересувка для батьків &quot;Все про вишиванку&quot; | Інші методичні матеріали.  Дошкілля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143792" y="-1143001"/>
            <a:ext cx="6858000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"/>
          <p:cNvSpPr txBox="1"/>
          <p:nvPr/>
        </p:nvSpPr>
        <p:spPr>
          <a:xfrm>
            <a:off x="0" y="1187700"/>
            <a:ext cx="5038200" cy="15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1" i="1">
                <a:solidFill>
                  <a:srgbClr val="CC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</a:t>
            </a:r>
            <a:r>
              <a:rPr lang="uk-UA" sz="4400" b="1" i="1" u="none" strike="noStrike" cap="none">
                <a:solidFill>
                  <a:srgbClr val="CC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ЗАВДАННЯ №3</a:t>
            </a:r>
            <a:endParaRPr sz="1000" b="0" i="1" u="none" strike="noStrike" cap="non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1" i="0" u="none" strike="noStrike" cap="none">
              <a:solidFill>
                <a:srgbClr val="C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17" name="Google Shape;11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90926">
            <a:off x="2110643" y="4481158"/>
            <a:ext cx="2914825" cy="235835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"/>
          <p:cNvSpPr txBox="1"/>
          <p:nvPr/>
        </p:nvSpPr>
        <p:spPr>
          <a:xfrm>
            <a:off x="827584" y="1916832"/>
            <a:ext cx="3814200" cy="39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uk-UA" sz="39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Дерево родоводу </a:t>
            </a:r>
            <a:r>
              <a:rPr lang="uk-UA" sz="3900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опиши</a:t>
            </a:r>
            <a:endParaRPr sz="170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uk-UA" sz="3900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</a:t>
            </a:r>
            <a:r>
              <a:rPr lang="uk-UA" sz="3900" b="1" i="0" u="none" strike="noStrike" cap="none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3900" b="1" i="0" u="none" strike="noStrike" cap="none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 якісне зроби!</a:t>
            </a:r>
            <a:endParaRPr sz="170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9" name="Google Shape;119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32040" y="287350"/>
            <a:ext cx="4034984" cy="628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6" descr="Папка-пересувка для батьків &quot;Все про вишиванку&quot; | Інші методичні матеріали.  Дошкілля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143792" y="-1143001"/>
            <a:ext cx="6858000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6"/>
          <p:cNvSpPr txBox="1"/>
          <p:nvPr/>
        </p:nvSpPr>
        <p:spPr>
          <a:xfrm>
            <a:off x="1407404" y="1048498"/>
            <a:ext cx="6602700" cy="15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1" i="1">
                <a:solidFill>
                  <a:srgbClr val="CC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     </a:t>
            </a:r>
            <a:r>
              <a:rPr lang="uk-UA" sz="4800" b="1" i="1" u="none" strike="noStrike" cap="none">
                <a:solidFill>
                  <a:srgbClr val="CC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ЗАВДАННЯ №4</a:t>
            </a:r>
            <a:endParaRPr sz="1400" b="0" i="1" u="none" strike="noStrike" cap="non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1" i="0" u="none" strike="noStrike" cap="none">
              <a:solidFill>
                <a:srgbClr val="C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26" name="Google Shape;126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941578">
            <a:off x="-106685" y="-269867"/>
            <a:ext cx="3429000" cy="2885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6"/>
          <p:cNvSpPr txBox="1"/>
          <p:nvPr/>
        </p:nvSpPr>
        <p:spPr>
          <a:xfrm>
            <a:off x="1517791" y="1745903"/>
            <a:ext cx="6381900" cy="5232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800" b="1" i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Уяви, що ти - відомий український дизайнер.</a:t>
            </a:r>
            <a:endParaRPr sz="3800" b="1" i="1" dirty="0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800" b="1" i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Твоє завдання намалювати вишиванку і розмалювати її.</a:t>
            </a:r>
            <a:endParaRPr sz="3800" b="1" i="1" dirty="0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4200" b="1" dirty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Потім фото ескізу зроби </a:t>
            </a:r>
            <a:r>
              <a:rPr lang="uk-UA" sz="4200" b="1" dirty="0" smtClean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 в </a:t>
            </a:r>
            <a:r>
              <a:rPr lang="en-US" sz="4200" b="1" dirty="0" smtClean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Classroom </a:t>
            </a:r>
            <a:r>
              <a:rPr lang="uk-UA" sz="4200" b="1" dirty="0" smtClean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надішли</a:t>
            </a:r>
            <a:r>
              <a:rPr lang="uk-UA" sz="4200" b="1" dirty="0" smtClean="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!</a:t>
            </a:r>
            <a:endParaRPr sz="4200" b="1" dirty="0">
              <a:solidFill>
                <a:srgbClr val="FF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4200" b="1" dirty="0">
              <a:solidFill>
                <a:srgbClr val="FF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7" descr="Папка-пересувка для батьків &quot;Все про вишиванку&quot; | Інші методичні матеріали.  Дошкілля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50925" y="-1350125"/>
            <a:ext cx="6858000" cy="955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7"/>
          <p:cNvSpPr txBox="1"/>
          <p:nvPr/>
        </p:nvSpPr>
        <p:spPr>
          <a:xfrm>
            <a:off x="1407404" y="1048498"/>
            <a:ext cx="6602700" cy="15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1" i="1" u="none" strike="noStrike" cap="none">
                <a:solidFill>
                  <a:srgbClr val="CC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ЗАВДАННЯ №5</a:t>
            </a:r>
            <a:endParaRPr sz="1400" b="0" i="1" u="none" strike="noStrike" cap="non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1" i="0" u="none" strike="noStrike" cap="none">
              <a:solidFill>
                <a:srgbClr val="C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34" name="Google Shape;134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713114">
            <a:off x="-4592" y="77736"/>
            <a:ext cx="2682472" cy="217036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7"/>
          <p:cNvSpPr txBox="1"/>
          <p:nvPr/>
        </p:nvSpPr>
        <p:spPr>
          <a:xfrm>
            <a:off x="1226000" y="1513350"/>
            <a:ext cx="7279500" cy="2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37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Живу вишиванку</a:t>
            </a:r>
            <a:r>
              <a:rPr lang="uk-UA" sz="3700" b="1" i="0" u="none" strike="noStrike" cap="none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37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скоріше</a:t>
            </a:r>
            <a:r>
              <a:rPr lang="uk-UA" sz="3700" b="1" i="0" u="none" strike="noStrike" cap="none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роби </a:t>
            </a:r>
            <a:endParaRPr sz="230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3700" b="1" i="0" u="none" strike="noStrike" cap="none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 </a:t>
            </a:r>
            <a:r>
              <a:rPr lang="uk-UA" sz="3700" b="1" i="0" u="none" strike="noStrike" cap="none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 сюди прикріпи!</a:t>
            </a:r>
            <a:endParaRPr sz="3700" b="1" i="0" u="none" strike="noStrike" cap="none" dirty="0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6" name="Google Shape;136;p7"/>
          <p:cNvPicPr preferRelativeResize="0"/>
          <p:nvPr/>
        </p:nvPicPr>
        <p:blipFill rotWithShape="1">
          <a:blip r:embed="rId5">
            <a:alphaModFix/>
          </a:blip>
          <a:srcRect l="9725" r="13816" b="11878"/>
          <a:stretch/>
        </p:blipFill>
        <p:spPr>
          <a:xfrm rot="-740324">
            <a:off x="453452" y="3610772"/>
            <a:ext cx="3608848" cy="2477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7"/>
          <p:cNvPicPr preferRelativeResize="0"/>
          <p:nvPr/>
        </p:nvPicPr>
        <p:blipFill rotWithShape="1">
          <a:blip r:embed="rId6">
            <a:alphaModFix/>
          </a:blip>
          <a:srcRect l="13408" t="15732" r="2790"/>
          <a:stretch/>
        </p:blipFill>
        <p:spPr>
          <a:xfrm rot="431665">
            <a:off x="3984525" y="3570788"/>
            <a:ext cx="5248877" cy="296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8" descr="Папка-пересувка для батьків &quot;Все про вишиванку&quot; | Інші методичні матеріали.  Дошкілля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143791" y="-1143000"/>
            <a:ext cx="6858000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77" y="3777524"/>
            <a:ext cx="2295642" cy="2892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704802">
            <a:off x="6556308" y="3570668"/>
            <a:ext cx="2407439" cy="330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33888" y="1668"/>
            <a:ext cx="2330604" cy="209365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8"/>
          <p:cNvSpPr txBox="1"/>
          <p:nvPr/>
        </p:nvSpPr>
        <p:spPr>
          <a:xfrm>
            <a:off x="1407404" y="1048498"/>
            <a:ext cx="6602700" cy="15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Font typeface="Quattrocento Sans"/>
              <a:buNone/>
            </a:pPr>
            <a:r>
              <a:rPr lang="uk-UA" sz="4800" b="1" i="0" u="none" strike="noStrike" cap="none">
                <a:solidFill>
                  <a:srgbClr val="C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ЗАВДАННЯ №6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sz="4400" b="1" i="0" u="none" strike="noStrike" cap="none">
              <a:solidFill>
                <a:srgbClr val="C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47" name="Google Shape;147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24838" y="-176358"/>
            <a:ext cx="2682472" cy="217036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8"/>
          <p:cNvSpPr txBox="1"/>
          <p:nvPr/>
        </p:nvSpPr>
        <p:spPr>
          <a:xfrm>
            <a:off x="1304748" y="1372442"/>
            <a:ext cx="6381900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Times New Roman"/>
              <a:buNone/>
            </a:pPr>
            <a:r>
              <a:rPr lang="uk-UA" sz="28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Подивися на зразок,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Times New Roman"/>
              <a:buNone/>
            </a:pPr>
            <a:r>
              <a:rPr lang="uk-UA" sz="28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Перед тобою вишиті імена!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Times New Roman"/>
              <a:buNone/>
            </a:pPr>
            <a:r>
              <a:rPr lang="uk-UA" sz="28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Вигадай і ти свого імені вишитий код!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Times New Roman"/>
              <a:buNone/>
            </a:pPr>
            <a:r>
              <a:rPr lang="uk-UA" sz="28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Задача творча і проста!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Times New Roman"/>
              <a:buNone/>
            </a:pPr>
            <a:r>
              <a:rPr lang="uk-UA" sz="28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 якісне зроби </a:t>
            </a:r>
            <a:r>
              <a:rPr lang="uk-UA" sz="28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</a:t>
            </a:r>
            <a:r>
              <a:rPr lang="uk-UA" sz="2800" b="1" i="0" u="none" strike="noStrike" cap="none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28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надішли!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9" name="Google Shape;149;p8" descr="160 Best Вишиті імена ideas | імена, зразки для вишивки хрестиком, вишивка  хрестиком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483768" y="4077072"/>
            <a:ext cx="4104456" cy="2606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0" descr="Папка-пересувка для батьків &quot;Все про вишиванку&quot; | Інші методичні матеріали.  Дошкілля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143792" y="-1143001"/>
            <a:ext cx="6858000" cy="914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77" y="3777524"/>
            <a:ext cx="2295642" cy="2892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704802">
            <a:off x="6556308" y="3570668"/>
            <a:ext cx="2407439" cy="330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33888" y="1668"/>
            <a:ext cx="2330604" cy="209365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0"/>
          <p:cNvSpPr txBox="1"/>
          <p:nvPr/>
        </p:nvSpPr>
        <p:spPr>
          <a:xfrm>
            <a:off x="1407404" y="1048498"/>
            <a:ext cx="6602710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1" i="0" u="none" strike="noStrike" cap="none">
                <a:solidFill>
                  <a:srgbClr val="C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ЗАВДАННЯ №6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1" i="0" u="none" strike="noStrike" cap="none">
              <a:solidFill>
                <a:srgbClr val="C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71" name="Google Shape;171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24838" y="-176358"/>
            <a:ext cx="2682472" cy="2170364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0"/>
          <p:cNvSpPr txBox="1"/>
          <p:nvPr/>
        </p:nvSpPr>
        <p:spPr>
          <a:xfrm>
            <a:off x="1304748" y="1372442"/>
            <a:ext cx="6381936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28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Подивися на зразок,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28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Перед тобою вишиті імена!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28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Вигадай і ти свого імені вишитий код!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28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Задача творча і проста!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28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 якісне зроби і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28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вайбер надішли!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3" name="Google Shape;173;p10" descr="160 Best Вишиті імена ideas | імена, зразки для вишивки хрестиком, вишивка  хрестиком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1" y="44082"/>
            <a:ext cx="9143209" cy="6769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1" descr="Папка-пересувка для батьків &quot;Все про вишиванку&quot; | Інші методичні матеріали.  Дошкілля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135138" y="-1151663"/>
            <a:ext cx="6858000" cy="9161326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1"/>
          <p:cNvSpPr txBox="1"/>
          <p:nvPr/>
        </p:nvSpPr>
        <p:spPr>
          <a:xfrm>
            <a:off x="1407404" y="1048498"/>
            <a:ext cx="66027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6100" b="1" i="1" u="none" strike="noStrike" cap="none">
                <a:solidFill>
                  <a:srgbClr val="CC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Дяку</a:t>
            </a:r>
            <a:r>
              <a:rPr lang="uk-UA" sz="6100" b="1" i="1">
                <a:solidFill>
                  <a:srgbClr val="CC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ю </a:t>
            </a:r>
            <a:r>
              <a:rPr lang="uk-UA" sz="6100" b="1" i="1" u="none" strike="noStrike" cap="none">
                <a:solidFill>
                  <a:srgbClr val="CC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за участь </a:t>
            </a:r>
            <a:endParaRPr sz="6100" b="1" i="1" u="none" strike="noStrike" cap="none">
              <a:solidFill>
                <a:srgbClr val="CC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6100" b="1" i="1" u="none" strike="noStrike" cap="none">
                <a:solidFill>
                  <a:srgbClr val="CC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у фотоквесті! </a:t>
            </a:r>
            <a:endParaRPr sz="2700" b="1" i="1" u="none" strike="noStrike" cap="none">
              <a:solidFill>
                <a:srgbClr val="CC00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1" i="0" u="none" strike="noStrike" cap="none">
              <a:solidFill>
                <a:srgbClr val="C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80" name="Google Shape;18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64125" y="3333225"/>
            <a:ext cx="6745974" cy="3821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224</Words>
  <Application>Microsoft Office PowerPoint</Application>
  <PresentationFormat>Экран (4:3)</PresentationFormat>
  <Paragraphs>50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Quattrocento Sans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Олена</cp:lastModifiedBy>
  <cp:revision>3</cp:revision>
  <dcterms:modified xsi:type="dcterms:W3CDTF">2022-05-18T06:29:07Z</dcterms:modified>
</cp:coreProperties>
</file>